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7" r:id="rId2"/>
    <p:sldId id="268" r:id="rId3"/>
    <p:sldId id="269" r:id="rId4"/>
    <p:sldId id="270" r:id="rId5"/>
    <p:sldId id="271" r:id="rId6"/>
    <p:sldId id="272" r:id="rId7"/>
    <p:sldId id="267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A6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032" y="2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D4F11F-6EF1-4A69-8E8E-3E02F6D9ABD7}" type="datetimeFigureOut">
              <a:rPr lang="en-US" smtClean="0"/>
              <a:t>9/23/2023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A12B2A-FCE6-4807-8CBF-CD45E34C2A0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62707" y="1371600"/>
            <a:ext cx="109728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828800" y="3331698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</p:spTree>
  </p:cSld>
  <p:clrMapOvr>
    <a:masterClrMapping/>
  </p:clrMapOvr>
  <p:transition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609600"/>
            <a:ext cx="94488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2507786"/>
            <a:ext cx="94488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66400" y="6416676"/>
            <a:ext cx="1016000" cy="365125"/>
          </a:xfrm>
        </p:spPr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535113"/>
            <a:ext cx="5389033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362201"/>
            <a:ext cx="5386917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362201"/>
            <a:ext cx="5389033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1" y="1524001"/>
            <a:ext cx="4011084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609600"/>
            <a:ext cx="73152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38400" y="1831975"/>
            <a:ext cx="73152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marL="0" indent="0" algn="l" rtl="0" eaLnBrk="1" latinLnBrk="0" hangingPunct="1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8400" y="1166787"/>
            <a:ext cx="73152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" y="6416676"/>
            <a:ext cx="28448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165600" y="6416676"/>
            <a:ext cx="38608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566400" y="6416676"/>
            <a:ext cx="1016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push dir="u"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1371600"/>
            <a:ext cx="8229600" cy="16764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REFINER’S FIRE</a:t>
            </a:r>
          </a:p>
        </p:txBody>
      </p:sp>
    </p:spTree>
  </p:cSld>
  <p:clrMapOvr>
    <a:masterClrMapping/>
  </p:clrMapOvr>
  <p:transition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228600"/>
            <a:ext cx="8229600" cy="54864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2">
                    <a:lumMod val="75000"/>
                  </a:schemeClr>
                </a:solidFill>
              </a:rPr>
              <a:t>Purify my heart,</a:t>
            </a:r>
            <a:br>
              <a:rPr lang="en-US" cap="none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2">
                    <a:lumMod val="75000"/>
                  </a:schemeClr>
                </a:solidFill>
              </a:rPr>
              <a:t>Let me be as gold,</a:t>
            </a:r>
            <a:br>
              <a:rPr lang="en-US" cap="none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2">
                    <a:lumMod val="75000"/>
                  </a:schemeClr>
                </a:solidFill>
              </a:rPr>
              <a:t>And precious silver,</a:t>
            </a:r>
            <a:br>
              <a:rPr lang="en-US" cap="none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2">
                    <a:lumMod val="75000"/>
                  </a:schemeClr>
                </a:solidFill>
              </a:rPr>
              <a:t>Purify my heart, </a:t>
            </a:r>
            <a:br>
              <a:rPr lang="en-US" cap="none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2">
                    <a:lumMod val="75000"/>
                  </a:schemeClr>
                </a:solidFill>
              </a:rPr>
              <a:t>Let me be as gold</a:t>
            </a:r>
            <a:br>
              <a:rPr lang="en-US" cap="none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2">
                    <a:lumMod val="75000"/>
                  </a:schemeClr>
                </a:solidFill>
              </a:rPr>
              <a:t>pure gold</a:t>
            </a:r>
          </a:p>
        </p:txBody>
      </p:sp>
    </p:spTree>
  </p:cSld>
  <p:clrMapOvr>
    <a:masterClrMapping/>
  </p:clrMapOvr>
  <p:transition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228600"/>
            <a:ext cx="8229600" cy="60198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2">
                    <a:lumMod val="75000"/>
                  </a:schemeClr>
                </a:solidFill>
              </a:rPr>
              <a:t>Refiner's fire,</a:t>
            </a:r>
            <a:br>
              <a:rPr lang="en-US" cap="none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2">
                    <a:lumMod val="75000"/>
                  </a:schemeClr>
                </a:solidFill>
              </a:rPr>
              <a:t>My heart's one desire</a:t>
            </a:r>
            <a:br>
              <a:rPr lang="en-US" cap="none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2">
                    <a:lumMod val="75000"/>
                  </a:schemeClr>
                </a:solidFill>
              </a:rPr>
              <a:t>is to be holy,</a:t>
            </a:r>
            <a:br>
              <a:rPr lang="en-US" cap="none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2">
                    <a:lumMod val="75000"/>
                  </a:schemeClr>
                </a:solidFill>
              </a:rPr>
              <a:t>Set apart for You Lord</a:t>
            </a:r>
            <a:br>
              <a:rPr lang="en-US" cap="none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2">
                    <a:lumMod val="75000"/>
                  </a:schemeClr>
                </a:solidFill>
              </a:rPr>
              <a:t>I want to be holy</a:t>
            </a:r>
            <a:br>
              <a:rPr lang="en-US" cap="none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2">
                    <a:lumMod val="75000"/>
                  </a:schemeClr>
                </a:solidFill>
              </a:rPr>
              <a:t>Set apart for You my master,</a:t>
            </a:r>
            <a:br>
              <a:rPr lang="en-US" cap="none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2">
                    <a:lumMod val="75000"/>
                  </a:schemeClr>
                </a:solidFill>
              </a:rPr>
              <a:t>Ready to do your will</a:t>
            </a:r>
          </a:p>
        </p:txBody>
      </p:sp>
    </p:spTree>
  </p:cSld>
  <p:clrMapOvr>
    <a:masterClrMapping/>
  </p:clrMapOvr>
  <p:transition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0"/>
            <a:ext cx="8229600" cy="62484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2">
                    <a:lumMod val="75000"/>
                  </a:schemeClr>
                </a:solidFill>
              </a:rPr>
              <a:t>Purify my heart, cleanse me from my sin,</a:t>
            </a:r>
            <a:br>
              <a:rPr lang="en-US" cap="none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2">
                    <a:lumMod val="75000"/>
                  </a:schemeClr>
                </a:solidFill>
              </a:rPr>
              <a:t>And make me holy,</a:t>
            </a:r>
            <a:br>
              <a:rPr lang="en-US" cap="none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2">
                    <a:lumMod val="75000"/>
                  </a:schemeClr>
                </a:solidFill>
              </a:rPr>
              <a:t>Purify my heart,</a:t>
            </a:r>
            <a:br>
              <a:rPr lang="en-US" cap="none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2">
                    <a:lumMod val="75000"/>
                  </a:schemeClr>
                </a:solidFill>
              </a:rPr>
              <a:t> Cleanse me from my sins</a:t>
            </a:r>
            <a:br>
              <a:rPr lang="en-US" cap="none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2">
                    <a:lumMod val="75000"/>
                  </a:schemeClr>
                </a:solidFill>
              </a:rPr>
              <a:t>deep within</a:t>
            </a:r>
          </a:p>
        </p:txBody>
      </p:sp>
    </p:spTree>
  </p:cSld>
  <p:clrMapOvr>
    <a:masterClrMapping/>
  </p:clrMapOvr>
  <p:transition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-152400"/>
            <a:ext cx="8229600" cy="68580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2">
                    <a:lumMod val="75000"/>
                  </a:schemeClr>
                </a:solidFill>
              </a:rPr>
              <a:t>Refiner's fire,</a:t>
            </a:r>
            <a:br>
              <a:rPr lang="en-US" cap="none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2">
                    <a:lumMod val="75000"/>
                  </a:schemeClr>
                </a:solidFill>
              </a:rPr>
              <a:t>My heart's one desire</a:t>
            </a:r>
            <a:br>
              <a:rPr lang="en-US" cap="none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2">
                    <a:lumMod val="75000"/>
                  </a:schemeClr>
                </a:solidFill>
              </a:rPr>
              <a:t>is to be holy,</a:t>
            </a:r>
            <a:br>
              <a:rPr lang="en-US" cap="none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2">
                    <a:lumMod val="75000"/>
                  </a:schemeClr>
                </a:solidFill>
              </a:rPr>
              <a:t>Set apart for You Lord</a:t>
            </a:r>
            <a:br>
              <a:rPr lang="en-US" cap="none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2">
                    <a:lumMod val="75000"/>
                  </a:schemeClr>
                </a:solidFill>
              </a:rPr>
              <a:t>I want to be holy</a:t>
            </a:r>
            <a:br>
              <a:rPr lang="en-US" cap="none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2">
                    <a:lumMod val="75000"/>
                  </a:schemeClr>
                </a:solidFill>
              </a:rPr>
              <a:t>Set apart for You my master,</a:t>
            </a:r>
            <a:br>
              <a:rPr lang="en-US" cap="none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2">
                    <a:lumMod val="75000"/>
                  </a:schemeClr>
                </a:solidFill>
              </a:rPr>
              <a:t>Ready to do your will</a:t>
            </a:r>
            <a:br>
              <a:rPr lang="en-US" cap="none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2">
                    <a:lumMod val="75000"/>
                  </a:schemeClr>
                </a:solidFill>
              </a:rPr>
              <a:t>(2X)</a:t>
            </a:r>
          </a:p>
        </p:txBody>
      </p:sp>
    </p:spTree>
  </p:cSld>
  <p:clrMapOvr>
    <a:masterClrMapping/>
  </p:clrMapOvr>
  <p:transition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228600"/>
            <a:ext cx="8229600" cy="50292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2">
                    <a:lumMod val="75000"/>
                  </a:schemeClr>
                </a:solidFill>
              </a:rPr>
              <a:t>I'm ready to do your will, O Lord </a:t>
            </a:r>
            <a:r>
              <a:rPr lang="en-US" i="1" cap="none" dirty="0">
                <a:solidFill>
                  <a:schemeClr val="accent2">
                    <a:lumMod val="75000"/>
                  </a:schemeClr>
                </a:solidFill>
              </a:rPr>
              <a:t>(2X)</a:t>
            </a:r>
            <a:br>
              <a:rPr lang="en-US" i="1" cap="none" dirty="0">
                <a:solidFill>
                  <a:schemeClr val="accent2">
                    <a:lumMod val="75000"/>
                  </a:schemeClr>
                </a:solidFill>
              </a:rPr>
            </a:br>
            <a:br>
              <a:rPr lang="en-US" cap="none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2">
                    <a:lumMod val="75000"/>
                  </a:schemeClr>
                </a:solidFill>
              </a:rPr>
              <a:t>I'm ready to do your will</a:t>
            </a:r>
          </a:p>
        </p:txBody>
      </p:sp>
    </p:spTree>
  </p:cSld>
  <p:clrMapOvr>
    <a:masterClrMapping/>
  </p:clrMapOvr>
  <p:transition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762000"/>
            <a:ext cx="8229600" cy="50292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2">
                    <a:lumMod val="75000"/>
                  </a:schemeClr>
                </a:solidFill>
              </a:rPr>
              <a:t>End</a:t>
            </a:r>
            <a:br>
              <a:rPr lang="en-US" cap="none" dirty="0">
                <a:solidFill>
                  <a:schemeClr val="accent2">
                    <a:lumMod val="75000"/>
                  </a:schemeClr>
                </a:solidFill>
              </a:rPr>
            </a:br>
            <a:br>
              <a:rPr lang="en-US" cap="none" dirty="0">
                <a:solidFill>
                  <a:schemeClr val="accent2">
                    <a:lumMod val="75000"/>
                  </a:schemeClr>
                </a:solidFill>
              </a:rPr>
            </a:br>
            <a:br>
              <a:rPr lang="en-US" cap="none" dirty="0">
                <a:solidFill>
                  <a:schemeClr val="accent2">
                    <a:lumMod val="75000"/>
                  </a:schemeClr>
                </a:solidFill>
              </a:rPr>
            </a:br>
            <a:br>
              <a:rPr lang="en-US" cap="none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3600" cap="none" dirty="0">
                <a:solidFill>
                  <a:schemeClr val="accent2">
                    <a:lumMod val="75000"/>
                  </a:schemeClr>
                </a:solidFill>
              </a:rPr>
              <a:t>For song chords, visit</a:t>
            </a:r>
            <a:br>
              <a:rPr lang="en-US" sz="3600" cap="none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3600" cap="none" dirty="0">
                <a:solidFill>
                  <a:schemeClr val="accent2">
                    <a:lumMod val="75000"/>
                  </a:schemeClr>
                </a:solidFill>
              </a:rPr>
              <a:t>www.chipstenoso.com</a:t>
            </a:r>
            <a:endParaRPr lang="en-US" cap="none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push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1268</TotalTime>
  <Words>183</Words>
  <Application>Microsoft Office PowerPoint</Application>
  <PresentationFormat>Widescreen</PresentationFormat>
  <Paragraphs>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Calibri</vt:lpstr>
      <vt:lpstr>Verdana</vt:lpstr>
      <vt:lpstr>Wingdings</vt:lpstr>
      <vt:lpstr>Wingdings 2</vt:lpstr>
      <vt:lpstr>Wingdings 3</vt:lpstr>
      <vt:lpstr>Apex</vt:lpstr>
      <vt:lpstr>REFINER’S FIRE</vt:lpstr>
      <vt:lpstr>Purify my heart, Let me be as gold, And precious silver, Purify my heart,  Let me be as gold pure gold</vt:lpstr>
      <vt:lpstr>Refiner's fire, My heart's one desire is to be holy, Set apart for You Lord I want to be holy Set apart for You my master, Ready to do your will</vt:lpstr>
      <vt:lpstr>Purify my heart, cleanse me from my sin, And make me holy, Purify my heart,  Cleanse me from my sins deep within</vt:lpstr>
      <vt:lpstr>Refiner's fire, My heart's one desire is to be holy, Set apart for You Lord I want to be holy Set apart for You my master, Ready to do your will (2X)</vt:lpstr>
      <vt:lpstr>I'm ready to do your will, O Lord (2X)  I'm ready to do your will</vt:lpstr>
      <vt:lpstr>End    For song chords, visit www.chipstenoso.com</vt:lpstr>
    </vt:vector>
  </TitlesOfParts>
  <Company>California Department of Transportation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NEW COMMANDMENT</dc:title>
  <dc:creator>s135177</dc:creator>
  <cp:lastModifiedBy>Chips Tenoso</cp:lastModifiedBy>
  <cp:revision>172</cp:revision>
  <dcterms:created xsi:type="dcterms:W3CDTF">2013-08-06T21:21:49Z</dcterms:created>
  <dcterms:modified xsi:type="dcterms:W3CDTF">2023-09-23T22:49:41Z</dcterms:modified>
</cp:coreProperties>
</file>